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31" r:id="rId3"/>
  </p:sldMasterIdLst>
  <p:sldIdLst>
    <p:sldId id="256" r:id="rId4"/>
    <p:sldId id="257" r:id="rId5"/>
    <p:sldId id="259" r:id="rId6"/>
    <p:sldId id="261" r:id="rId7"/>
    <p:sldId id="262" r:id="rId8"/>
    <p:sldId id="264" r:id="rId9"/>
    <p:sldId id="265" r:id="rId10"/>
    <p:sldId id="263" r:id="rId11"/>
    <p:sldId id="266" r:id="rId12"/>
    <p:sldId id="258"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6C161D-48C8-4ED2-8CB6-39B8821EFD0D}" v="7" dt="2023-06-19T13:56:52.6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91"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microsoft.com/office/2016/11/relationships/changesInfo" Target="changesInfos/changesInfo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19"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476C161D-48C8-4ED2-8CB6-39B8821EFD0D}"/>
    <pc:docChg chg="undo custSel addSld modSld">
      <pc:chgData name="Pascalle Cup" userId="abbe84a0-611b-406e-b251-e8b4b71c069a" providerId="ADAL" clId="{476C161D-48C8-4ED2-8CB6-39B8821EFD0D}" dt="2023-06-19T13:57:22.379" v="26" actId="26606"/>
      <pc:docMkLst>
        <pc:docMk/>
      </pc:docMkLst>
      <pc:sldChg chg="addSp modSp mod setBg">
        <pc:chgData name="Pascalle Cup" userId="abbe84a0-611b-406e-b251-e8b4b71c069a" providerId="ADAL" clId="{476C161D-48C8-4ED2-8CB6-39B8821EFD0D}" dt="2023-06-19T13:57:14.298" v="23" actId="26606"/>
        <pc:sldMkLst>
          <pc:docMk/>
          <pc:sldMk cId="3493797286" sldId="256"/>
        </pc:sldMkLst>
        <pc:spChg chg="mod">
          <ac:chgData name="Pascalle Cup" userId="abbe84a0-611b-406e-b251-e8b4b71c069a" providerId="ADAL" clId="{476C161D-48C8-4ED2-8CB6-39B8821EFD0D}" dt="2023-06-19T13:57:14.298" v="23" actId="26606"/>
          <ac:spMkLst>
            <pc:docMk/>
            <pc:sldMk cId="3493797286" sldId="256"/>
            <ac:spMk id="2" creationId="{489CBD29-4DCB-DF6E-DBA0-5847717625A4}"/>
          </ac:spMkLst>
        </pc:spChg>
        <pc:spChg chg="mod">
          <ac:chgData name="Pascalle Cup" userId="abbe84a0-611b-406e-b251-e8b4b71c069a" providerId="ADAL" clId="{476C161D-48C8-4ED2-8CB6-39B8821EFD0D}" dt="2023-06-19T13:57:14.298" v="23" actId="26606"/>
          <ac:spMkLst>
            <pc:docMk/>
            <pc:sldMk cId="3493797286" sldId="256"/>
            <ac:spMk id="3" creationId="{944FF854-855D-AC21-6FC6-34422F3E005A}"/>
          </ac:spMkLst>
        </pc:spChg>
        <pc:spChg chg="add">
          <ac:chgData name="Pascalle Cup" userId="abbe84a0-611b-406e-b251-e8b4b71c069a" providerId="ADAL" clId="{476C161D-48C8-4ED2-8CB6-39B8821EFD0D}" dt="2023-06-19T13:57:14.298" v="23" actId="26606"/>
          <ac:spMkLst>
            <pc:docMk/>
            <pc:sldMk cId="3493797286" sldId="256"/>
            <ac:spMk id="10" creationId="{A3363022-C969-41E9-8EB2-E4C94908C1FA}"/>
          </ac:spMkLst>
        </pc:spChg>
        <pc:spChg chg="add">
          <ac:chgData name="Pascalle Cup" userId="abbe84a0-611b-406e-b251-e8b4b71c069a" providerId="ADAL" clId="{476C161D-48C8-4ED2-8CB6-39B8821EFD0D}" dt="2023-06-19T13:57:14.298" v="23" actId="26606"/>
          <ac:spMkLst>
            <pc:docMk/>
            <pc:sldMk cId="3493797286" sldId="256"/>
            <ac:spMk id="12" creationId="{8D1AD6B3-BE88-4CEB-BA17-790657CC4729}"/>
          </ac:spMkLst>
        </pc:spChg>
        <pc:grpChg chg="add">
          <ac:chgData name="Pascalle Cup" userId="abbe84a0-611b-406e-b251-e8b4b71c069a" providerId="ADAL" clId="{476C161D-48C8-4ED2-8CB6-39B8821EFD0D}" dt="2023-06-19T13:57:14.298" v="23" actId="26606"/>
          <ac:grpSpMkLst>
            <pc:docMk/>
            <pc:sldMk cId="3493797286" sldId="256"/>
            <ac:grpSpMk id="14" creationId="{89D1390B-7E13-4B4F-9CB2-391063412E54}"/>
          </ac:grpSpMkLst>
        </pc:grpChg>
        <pc:picChg chg="add">
          <ac:chgData name="Pascalle Cup" userId="abbe84a0-611b-406e-b251-e8b4b71c069a" providerId="ADAL" clId="{476C161D-48C8-4ED2-8CB6-39B8821EFD0D}" dt="2023-06-19T13:57:14.298" v="23" actId="26606"/>
          <ac:picMkLst>
            <pc:docMk/>
            <pc:sldMk cId="3493797286" sldId="256"/>
            <ac:picMk id="7" creationId="{9411AE38-CFAB-A378-D78A-0B88877928F9}"/>
          </ac:picMkLst>
        </pc:picChg>
      </pc:sldChg>
      <pc:sldChg chg="addSp delSp modSp mod">
        <pc:chgData name="Pascalle Cup" userId="abbe84a0-611b-406e-b251-e8b4b71c069a" providerId="ADAL" clId="{476C161D-48C8-4ED2-8CB6-39B8821EFD0D}" dt="2023-06-19T13:57:22.379" v="26" actId="26606"/>
        <pc:sldMkLst>
          <pc:docMk/>
          <pc:sldMk cId="2154097245" sldId="257"/>
        </pc:sldMkLst>
        <pc:spChg chg="mod">
          <ac:chgData name="Pascalle Cup" userId="abbe84a0-611b-406e-b251-e8b4b71c069a" providerId="ADAL" clId="{476C161D-48C8-4ED2-8CB6-39B8821EFD0D}" dt="2023-06-19T13:57:22.379" v="26" actId="26606"/>
          <ac:spMkLst>
            <pc:docMk/>
            <pc:sldMk cId="2154097245" sldId="257"/>
            <ac:spMk id="2" creationId="{2573B8BC-998A-4A67-87BB-162788805ABF}"/>
          </ac:spMkLst>
        </pc:spChg>
        <pc:spChg chg="ord">
          <ac:chgData name="Pascalle Cup" userId="abbe84a0-611b-406e-b251-e8b4b71c069a" providerId="ADAL" clId="{476C161D-48C8-4ED2-8CB6-39B8821EFD0D}" dt="2023-06-19T13:57:22.379" v="26" actId="26606"/>
          <ac:spMkLst>
            <pc:docMk/>
            <pc:sldMk cId="2154097245" sldId="257"/>
            <ac:spMk id="3" creationId="{D1788D26-D742-4D60-9F72-FE953D18FD03}"/>
          </ac:spMkLst>
        </pc:spChg>
        <pc:spChg chg="mod">
          <ac:chgData name="Pascalle Cup" userId="abbe84a0-611b-406e-b251-e8b4b71c069a" providerId="ADAL" clId="{476C161D-48C8-4ED2-8CB6-39B8821EFD0D}" dt="2023-06-19T13:57:22.379" v="26" actId="26606"/>
          <ac:spMkLst>
            <pc:docMk/>
            <pc:sldMk cId="2154097245" sldId="257"/>
            <ac:spMk id="4" creationId="{DD9AFC43-EE61-2EE2-64AD-5F9F5A9AB00C}"/>
          </ac:spMkLst>
        </pc:spChg>
        <pc:spChg chg="add del">
          <ac:chgData name="Pascalle Cup" userId="abbe84a0-611b-406e-b251-e8b4b71c069a" providerId="ADAL" clId="{476C161D-48C8-4ED2-8CB6-39B8821EFD0D}" dt="2023-06-19T13:57:22.379" v="26" actId="26606"/>
          <ac:spMkLst>
            <pc:docMk/>
            <pc:sldMk cId="2154097245" sldId="257"/>
            <ac:spMk id="5" creationId="{CBB2B1F0-0DD6-4744-9A46-7A344FB48E40}"/>
          </ac:spMkLst>
        </pc:spChg>
        <pc:spChg chg="add del">
          <ac:chgData name="Pascalle Cup" userId="abbe84a0-611b-406e-b251-e8b4b71c069a" providerId="ADAL" clId="{476C161D-48C8-4ED2-8CB6-39B8821EFD0D}" dt="2023-06-19T13:57:22.379" v="26" actId="26606"/>
          <ac:spMkLst>
            <pc:docMk/>
            <pc:sldMk cId="2154097245" sldId="257"/>
            <ac:spMk id="6" creationId="{52D502E5-F6B4-4D58-B4AE-FC466FF15EE8}"/>
          </ac:spMkLst>
        </pc:spChg>
        <pc:spChg chg="add del">
          <ac:chgData name="Pascalle Cup" userId="abbe84a0-611b-406e-b251-e8b4b71c069a" providerId="ADAL" clId="{476C161D-48C8-4ED2-8CB6-39B8821EFD0D}" dt="2023-06-19T13:57:22.379" v="26" actId="26606"/>
          <ac:spMkLst>
            <pc:docMk/>
            <pc:sldMk cId="2154097245" sldId="257"/>
            <ac:spMk id="12" creationId="{9DECDBF4-02B6-4BB4-B65B-B8107AD6A9E8}"/>
          </ac:spMkLst>
        </pc:spChg>
        <pc:spChg chg="add">
          <ac:chgData name="Pascalle Cup" userId="abbe84a0-611b-406e-b251-e8b4b71c069a" providerId="ADAL" clId="{476C161D-48C8-4ED2-8CB6-39B8821EFD0D}" dt="2023-06-19T13:57:22.379" v="26" actId="26606"/>
          <ac:spMkLst>
            <pc:docMk/>
            <pc:sldMk cId="2154097245" sldId="257"/>
            <ac:spMk id="17" creationId="{C2554CA6-288E-4202-BC52-2E5A8F0C0AED}"/>
          </ac:spMkLst>
        </pc:spChg>
        <pc:spChg chg="add del">
          <ac:chgData name="Pascalle Cup" userId="abbe84a0-611b-406e-b251-e8b4b71c069a" providerId="ADAL" clId="{476C161D-48C8-4ED2-8CB6-39B8821EFD0D}" dt="2023-06-19T13:57:22.363" v="25" actId="26606"/>
          <ac:spMkLst>
            <pc:docMk/>
            <pc:sldMk cId="2154097245" sldId="257"/>
            <ac:spMk id="18" creationId="{460B0EFB-53ED-4F35-B05D-F658EA021C65}"/>
          </ac:spMkLst>
        </pc:spChg>
        <pc:spChg chg="add">
          <ac:chgData name="Pascalle Cup" userId="abbe84a0-611b-406e-b251-e8b4b71c069a" providerId="ADAL" clId="{476C161D-48C8-4ED2-8CB6-39B8821EFD0D}" dt="2023-06-19T13:57:22.379" v="26" actId="26606"/>
          <ac:spMkLst>
            <pc:docMk/>
            <pc:sldMk cId="2154097245" sldId="257"/>
            <ac:spMk id="19" creationId="{B10BB131-AC8E-4A8E-A5D1-36260F720C3B}"/>
          </ac:spMkLst>
        </pc:spChg>
        <pc:spChg chg="add del">
          <ac:chgData name="Pascalle Cup" userId="abbe84a0-611b-406e-b251-e8b4b71c069a" providerId="ADAL" clId="{476C161D-48C8-4ED2-8CB6-39B8821EFD0D}" dt="2023-06-19T13:57:22.363" v="25" actId="26606"/>
          <ac:spMkLst>
            <pc:docMk/>
            <pc:sldMk cId="2154097245" sldId="257"/>
            <ac:spMk id="20" creationId="{835EF3DD-7D43-4A27-8967-A92FD8CC9365}"/>
          </ac:spMkLst>
        </pc:spChg>
        <pc:spChg chg="add">
          <ac:chgData name="Pascalle Cup" userId="abbe84a0-611b-406e-b251-e8b4b71c069a" providerId="ADAL" clId="{476C161D-48C8-4ED2-8CB6-39B8821EFD0D}" dt="2023-06-19T13:57:22.379" v="26" actId="26606"/>
          <ac:spMkLst>
            <pc:docMk/>
            <pc:sldMk cId="2154097245" sldId="257"/>
            <ac:spMk id="21" creationId="{5B7778FC-632E-4DCA-A7CB-0D7731CCF970}"/>
          </ac:spMkLst>
        </pc:spChg>
        <pc:spChg chg="add">
          <ac:chgData name="Pascalle Cup" userId="abbe84a0-611b-406e-b251-e8b4b71c069a" providerId="ADAL" clId="{476C161D-48C8-4ED2-8CB6-39B8821EFD0D}" dt="2023-06-19T13:57:22.379" v="26" actId="26606"/>
          <ac:spMkLst>
            <pc:docMk/>
            <pc:sldMk cId="2154097245" sldId="257"/>
            <ac:spMk id="23" creationId="{FA23A907-97FB-4A8F-880A-DD77401C4296}"/>
          </ac:spMkLst>
        </pc:spChg>
        <pc:picChg chg="add del">
          <ac:chgData name="Pascalle Cup" userId="abbe84a0-611b-406e-b251-e8b4b71c069a" providerId="ADAL" clId="{476C161D-48C8-4ED2-8CB6-39B8821EFD0D}" dt="2023-06-19T13:57:22.363" v="25" actId="26606"/>
          <ac:picMkLst>
            <pc:docMk/>
            <pc:sldMk cId="2154097245" sldId="257"/>
            <ac:picMk id="14" creationId="{208B6D93-61B2-7BFF-0EBA-CF7DF5ECA4A2}"/>
          </ac:picMkLst>
        </pc:picChg>
      </pc:sldChg>
      <pc:sldChg chg="modSp add">
        <pc:chgData name="Pascalle Cup" userId="abbe84a0-611b-406e-b251-e8b4b71c069a" providerId="ADAL" clId="{476C161D-48C8-4ED2-8CB6-39B8821EFD0D}" dt="2023-06-19T13:56:52.678" v="22" actId="6549"/>
        <pc:sldMkLst>
          <pc:docMk/>
          <pc:sldMk cId="93752485" sldId="266"/>
        </pc:sldMkLst>
        <pc:spChg chg="mod">
          <ac:chgData name="Pascalle Cup" userId="abbe84a0-611b-406e-b251-e8b4b71c069a" providerId="ADAL" clId="{476C161D-48C8-4ED2-8CB6-39B8821EFD0D}" dt="2023-06-19T13:56:52.678" v="22" actId="6549"/>
          <ac:spMkLst>
            <pc:docMk/>
            <pc:sldMk cId="93752485" sldId="266"/>
            <ac:spMk id="2" creationId="{14E21233-4B70-4926-8DF2-90E105D1F4A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0F8F48-F467-C64E-9960-2C0BDF2C143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2A82157-1D08-0ED9-C4A5-0148B69AB0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D936D4B-228F-0F96-B4C4-140385F6B9C5}"/>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5" name="Tijdelijke aanduiding voor voettekst 4">
            <a:extLst>
              <a:ext uri="{FF2B5EF4-FFF2-40B4-BE49-F238E27FC236}">
                <a16:creationId xmlns:a16="http://schemas.microsoft.com/office/drawing/2014/main" id="{531F8714-8A86-0A86-898D-BBA689A33EA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8336E7F-BF06-5001-C157-44D166168F49}"/>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2969035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DE0F8C-1932-2F5C-75F8-FDF6DDF74A3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BE91E7B-1133-5F71-48DA-DEAD620B7DB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A19C67D-5DF4-C5AC-8E1A-533FE2CFE97C}"/>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5" name="Tijdelijke aanduiding voor voettekst 4">
            <a:extLst>
              <a:ext uri="{FF2B5EF4-FFF2-40B4-BE49-F238E27FC236}">
                <a16:creationId xmlns:a16="http://schemas.microsoft.com/office/drawing/2014/main" id="{BB7A7488-B402-E539-71B9-31A32CC7C19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90AD3EA-DBCB-0A29-2F9F-BA17E2EB3602}"/>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4148812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5E68559-6BDF-84FC-9D28-DBDF323E04F3}"/>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5CAEA32-1484-0E9D-F081-E355A7F9481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A43B2D7-704C-8145-1A57-1F4AB33409F2}"/>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5" name="Tijdelijke aanduiding voor voettekst 4">
            <a:extLst>
              <a:ext uri="{FF2B5EF4-FFF2-40B4-BE49-F238E27FC236}">
                <a16:creationId xmlns:a16="http://schemas.microsoft.com/office/drawing/2014/main" id="{B4FBCCD5-0918-79CA-DD5C-C155B07C6CB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935962A-B734-C51F-C651-BC291FB1C904}"/>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66698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7D05552-B367-4517-901F-0FC5F3E50E62}"/>
              </a:ext>
            </a:extLst>
          </p:cNvPr>
          <p:cNvSpPr>
            <a:spLocks noGrp="1"/>
          </p:cNvSpPr>
          <p:nvPr>
            <p:ph type="dt" sz="half" idx="10"/>
          </p:nvPr>
        </p:nvSpPr>
        <p:spPr/>
        <p:txBody>
          <a:bodyPr/>
          <a:lstStyle/>
          <a:p>
            <a:fld id="{72345051-2045-45DA-935E-2E3CA1A69ADC}" type="datetimeFigureOut">
              <a:rPr lang="en-US" smtClean="0"/>
              <a:t>6/19/2023</a:t>
            </a:fld>
            <a:endParaRPr lang="en-US"/>
          </a:p>
        </p:txBody>
      </p:sp>
      <p:sp>
        <p:nvSpPr>
          <p:cNvPr id="3" name="Tijdelijke aanduiding voor voettekst 2">
            <a:extLst>
              <a:ext uri="{FF2B5EF4-FFF2-40B4-BE49-F238E27FC236}">
                <a16:creationId xmlns:a16="http://schemas.microsoft.com/office/drawing/2014/main" id="{90CC7759-BA9E-4752-BC0D-EF70E6ABDA47}"/>
              </a:ext>
            </a:extLst>
          </p:cNvPr>
          <p:cNvSpPr>
            <a:spLocks noGrp="1"/>
          </p:cNvSpPr>
          <p:nvPr>
            <p:ph type="ftr" sz="quarter" idx="11"/>
          </p:nvPr>
        </p:nvSpPr>
        <p:spPr/>
        <p:txBody>
          <a:bodyPr/>
          <a:lstStyle/>
          <a:p>
            <a:endParaRPr lang="en-US"/>
          </a:p>
        </p:txBody>
      </p:sp>
      <p:sp>
        <p:nvSpPr>
          <p:cNvPr id="4" name="Tijdelijke aanduiding voor dianummer 3">
            <a:extLst>
              <a:ext uri="{FF2B5EF4-FFF2-40B4-BE49-F238E27FC236}">
                <a16:creationId xmlns:a16="http://schemas.microsoft.com/office/drawing/2014/main" id="{0ABBF299-9416-453C-95D4-A15E66671236}"/>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488462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A3488A-7C9B-4D85-BB0B-1245DCAB8C8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F20FA92-3B40-40C6-8B7D-B82EDEACAF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AA8796C-5B78-478B-BCA7-080DAAEA1B7D}"/>
              </a:ext>
            </a:extLst>
          </p:cNvPr>
          <p:cNvSpPr>
            <a:spLocks noGrp="1"/>
          </p:cNvSpPr>
          <p:nvPr>
            <p:ph type="dt" sz="half" idx="10"/>
          </p:nvPr>
        </p:nvSpPr>
        <p:spPr/>
        <p:txBody>
          <a:bodyPr/>
          <a:lstStyle/>
          <a:p>
            <a:fld id="{72345051-2045-45DA-935E-2E3CA1A69ADC}" type="datetimeFigureOut">
              <a:rPr lang="en-US" smtClean="0"/>
              <a:t>6/19/2023</a:t>
            </a:fld>
            <a:endParaRPr lang="en-US"/>
          </a:p>
        </p:txBody>
      </p:sp>
      <p:sp>
        <p:nvSpPr>
          <p:cNvPr id="5" name="Tijdelijke aanduiding voor voettekst 4">
            <a:extLst>
              <a:ext uri="{FF2B5EF4-FFF2-40B4-BE49-F238E27FC236}">
                <a16:creationId xmlns:a16="http://schemas.microsoft.com/office/drawing/2014/main" id="{ADB95917-2612-4F6B-A115-4EBC2D0F29CF}"/>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63A44E81-6C67-4B84-B007-98E504EA9621}"/>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710102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E443DA-5882-47B7-9447-D9E237E0A8C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0C4633B-778C-49D1-88EF-26273DD109CC}"/>
              </a:ext>
            </a:extLst>
          </p:cNvPr>
          <p:cNvSpPr>
            <a:spLocks noGrp="1"/>
          </p:cNvSpPr>
          <p:nvPr>
            <p:ph type="dt" sz="half" idx="10"/>
          </p:nvPr>
        </p:nvSpPr>
        <p:spPr/>
        <p:txBody>
          <a:bodyPr/>
          <a:lstStyle/>
          <a:p>
            <a:fld id="{71FA3B1A-B7DC-47C3-AE2E-BF586AD75A52}" type="datetimeFigureOut">
              <a:rPr lang="nl-NL" smtClean="0"/>
              <a:t>19-6-2023</a:t>
            </a:fld>
            <a:endParaRPr lang="nl-NL"/>
          </a:p>
        </p:txBody>
      </p:sp>
      <p:sp>
        <p:nvSpPr>
          <p:cNvPr id="4" name="Tijdelijke aanduiding voor voettekst 3">
            <a:extLst>
              <a:ext uri="{FF2B5EF4-FFF2-40B4-BE49-F238E27FC236}">
                <a16:creationId xmlns:a16="http://schemas.microsoft.com/office/drawing/2014/main" id="{AEE02C11-A6CF-4AF8-96E2-5B8094CE231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993CCF6-77DF-44A8-BF95-A5453C6EB451}"/>
              </a:ext>
            </a:extLst>
          </p:cNvPr>
          <p:cNvSpPr>
            <a:spLocks noGrp="1"/>
          </p:cNvSpPr>
          <p:nvPr>
            <p:ph type="sldNum" sz="quarter" idx="12"/>
          </p:nvPr>
        </p:nvSpPr>
        <p:spPr/>
        <p:txBody>
          <a:bodyPr/>
          <a:lstStyle/>
          <a:p>
            <a:fld id="{96E5FE5F-7704-41E1-B712-A9DA091D82A0}" type="slidenum">
              <a:rPr lang="nl-NL" smtClean="0"/>
              <a:t>‹nr.›</a:t>
            </a:fld>
            <a:endParaRPr lang="nl-NL"/>
          </a:p>
        </p:txBody>
      </p:sp>
    </p:spTree>
    <p:extLst>
      <p:ext uri="{BB962C8B-B14F-4D97-AF65-F5344CB8AC3E}">
        <p14:creationId xmlns:p14="http://schemas.microsoft.com/office/powerpoint/2010/main" val="2177695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72345051-2045-45DA-935E-2E3CA1A69ADC}" type="datetimeFigureOut">
              <a:rPr lang="en-US" smtClean="0"/>
              <a:t>6/19/2023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3927217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72345051-2045-45DA-935E-2E3CA1A69ADC}" type="datetimeFigureOut">
              <a:rPr lang="en-US" smtClean="0"/>
              <a:t>6/19/2023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197334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7065CB-54AF-6DED-BCE1-F7AEB1E3889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EA35C96-E96F-A19A-E6D2-D2282C1DC1C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55D1B79-2E0A-3DA1-A607-9288E4C643EF}"/>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5" name="Tijdelijke aanduiding voor voettekst 4">
            <a:extLst>
              <a:ext uri="{FF2B5EF4-FFF2-40B4-BE49-F238E27FC236}">
                <a16:creationId xmlns:a16="http://schemas.microsoft.com/office/drawing/2014/main" id="{9166D811-EAB7-5BEC-76EF-2DF15E13CF8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5D60EC6-B7E7-7CD6-538A-C9773E3D51BB}"/>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3435871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6DA3A0-50DB-C0BF-D6E2-F91DC0C11BC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6526A57-237B-F7FB-CBEC-5810578FF0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02AEF52-E61B-B66B-1EB3-0F9386C27019}"/>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5" name="Tijdelijke aanduiding voor voettekst 4">
            <a:extLst>
              <a:ext uri="{FF2B5EF4-FFF2-40B4-BE49-F238E27FC236}">
                <a16:creationId xmlns:a16="http://schemas.microsoft.com/office/drawing/2014/main" id="{049E4722-4734-C267-AC0C-303EEA00885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9B0D06A-BD2C-E115-61FC-5B6F09132B74}"/>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86485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443FDC-28ED-28DE-E8DF-4935BC4F3D3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0E863A9-988E-7D40-429A-E56673D924D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511BA01-5083-D8F8-8034-1BB703ED7C8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ABD0596-DD9E-E97E-D11F-DBE7540E2CE3}"/>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6" name="Tijdelijke aanduiding voor voettekst 5">
            <a:extLst>
              <a:ext uri="{FF2B5EF4-FFF2-40B4-BE49-F238E27FC236}">
                <a16:creationId xmlns:a16="http://schemas.microsoft.com/office/drawing/2014/main" id="{E24F0329-7A44-1699-517F-DC257921BDA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CD1DDDA-BD53-C9CF-0797-F9850D7DC81A}"/>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123878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4366AE-F63C-2ADD-B513-DCF32AF1E59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E16E395-2349-2BF3-0D1E-9BD208DA06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E3A8955-C4A8-FDDF-6478-FBB3F4901A0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54F93FE-A367-F95B-710A-BDA034AC4B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DAFABE2-C0DD-199A-70E8-686535A5087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D6867D0-E2CB-4032-2171-85B9583EF40E}"/>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8" name="Tijdelijke aanduiding voor voettekst 7">
            <a:extLst>
              <a:ext uri="{FF2B5EF4-FFF2-40B4-BE49-F238E27FC236}">
                <a16:creationId xmlns:a16="http://schemas.microsoft.com/office/drawing/2014/main" id="{6918EE18-24B1-BDE5-0D32-D5989D14C89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D581DD8-B415-F1D5-37FA-CBC88A05166F}"/>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1256497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A2BFFF-BDE0-1772-4484-6764B91AE86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AF5B1BD-EAE3-B497-CFC2-06E9F0A426F6}"/>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4" name="Tijdelijke aanduiding voor voettekst 3">
            <a:extLst>
              <a:ext uri="{FF2B5EF4-FFF2-40B4-BE49-F238E27FC236}">
                <a16:creationId xmlns:a16="http://schemas.microsoft.com/office/drawing/2014/main" id="{55799833-BB53-13C1-0035-65D91F86320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2696732-4D17-B48C-7A48-CE228F984DB7}"/>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1797276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7583114-14EF-4418-71C6-09FD5D93D072}"/>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3" name="Tijdelijke aanduiding voor voettekst 2">
            <a:extLst>
              <a:ext uri="{FF2B5EF4-FFF2-40B4-BE49-F238E27FC236}">
                <a16:creationId xmlns:a16="http://schemas.microsoft.com/office/drawing/2014/main" id="{81383EB9-106C-5559-1633-1BC110AB7478}"/>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4F60154-20D9-FBF2-0883-E28628E95500}"/>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3577666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2DF9C7-0A42-A067-3B87-A5183B3F8DB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D62DE80-780E-FEE9-97C0-6DA7A47356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AFCF775-94F1-63C2-6C75-4F4B9F97B6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4D1D5A7-4185-0A83-5035-2038E2AB216D}"/>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6" name="Tijdelijke aanduiding voor voettekst 5">
            <a:extLst>
              <a:ext uri="{FF2B5EF4-FFF2-40B4-BE49-F238E27FC236}">
                <a16:creationId xmlns:a16="http://schemas.microsoft.com/office/drawing/2014/main" id="{05EEEB48-085B-3713-814D-57BFE445C58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94CA347-A5C3-F565-7988-6F66E05069D3}"/>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2861869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FFC836-9580-ECCE-229A-BA7AF168A87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34D7B04-CBC8-FE93-17EA-AAC386ADA3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26A4006-0C6B-BDD9-925D-F7C650279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48DF655-4674-C7B9-F23B-2A48E8500898}"/>
              </a:ext>
            </a:extLst>
          </p:cNvPr>
          <p:cNvSpPr>
            <a:spLocks noGrp="1"/>
          </p:cNvSpPr>
          <p:nvPr>
            <p:ph type="dt" sz="half" idx="10"/>
          </p:nvPr>
        </p:nvSpPr>
        <p:spPr/>
        <p:txBody>
          <a:bodyPr/>
          <a:lstStyle/>
          <a:p>
            <a:fld id="{D1947AEF-135A-4F98-890F-FD1A0952EB47}" type="datetimeFigureOut">
              <a:rPr lang="nl-NL" smtClean="0"/>
              <a:t>19-6-2023</a:t>
            </a:fld>
            <a:endParaRPr lang="nl-NL"/>
          </a:p>
        </p:txBody>
      </p:sp>
      <p:sp>
        <p:nvSpPr>
          <p:cNvPr id="6" name="Tijdelijke aanduiding voor voettekst 5">
            <a:extLst>
              <a:ext uri="{FF2B5EF4-FFF2-40B4-BE49-F238E27FC236}">
                <a16:creationId xmlns:a16="http://schemas.microsoft.com/office/drawing/2014/main" id="{E60A57EE-55D7-7913-99F8-5586A7BB724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D1F48F9-6F0D-E3B9-4966-1379B48B2DB3}"/>
              </a:ext>
            </a:extLst>
          </p:cNvPr>
          <p:cNvSpPr>
            <a:spLocks noGrp="1"/>
          </p:cNvSpPr>
          <p:nvPr>
            <p:ph type="sldNum" sz="quarter" idx="12"/>
          </p:nvPr>
        </p:nvSpPr>
        <p:spPr/>
        <p:txBody>
          <a:bodyPr/>
          <a:lstStyle/>
          <a:p>
            <a:fld id="{A90208A8-F06C-4C55-9FEC-604F417A8BD5}" type="slidenum">
              <a:rPr lang="nl-NL" smtClean="0"/>
              <a:t>‹nr.›</a:t>
            </a:fld>
            <a:endParaRPr lang="nl-NL"/>
          </a:p>
        </p:txBody>
      </p:sp>
    </p:spTree>
    <p:extLst>
      <p:ext uri="{BB962C8B-B14F-4D97-AF65-F5344CB8AC3E}">
        <p14:creationId xmlns:p14="http://schemas.microsoft.com/office/powerpoint/2010/main" val="2360709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564A4E3-C34A-F1E0-BB46-39A37FCDA9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77A663E-9FAD-E86D-40E1-3CB5C330FD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4EC9A28-CB17-7856-68C5-1BB7E5BA24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47AEF-135A-4F98-890F-FD1A0952EB47}" type="datetimeFigureOut">
              <a:rPr lang="nl-NL" smtClean="0"/>
              <a:t>19-6-2023</a:t>
            </a:fld>
            <a:endParaRPr lang="nl-NL"/>
          </a:p>
        </p:txBody>
      </p:sp>
      <p:sp>
        <p:nvSpPr>
          <p:cNvPr id="5" name="Tijdelijke aanduiding voor voettekst 4">
            <a:extLst>
              <a:ext uri="{FF2B5EF4-FFF2-40B4-BE49-F238E27FC236}">
                <a16:creationId xmlns:a16="http://schemas.microsoft.com/office/drawing/2014/main" id="{9490358C-1BBA-F599-E97C-6243C17CE5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C109AC7-1B43-9215-2AE7-F6E402BA8C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0208A8-F06C-4C55-9FEC-604F417A8BD5}" type="slidenum">
              <a:rPr lang="nl-NL" smtClean="0"/>
              <a:t>‹nr.›</a:t>
            </a:fld>
            <a:endParaRPr lang="nl-NL"/>
          </a:p>
        </p:txBody>
      </p:sp>
    </p:spTree>
    <p:extLst>
      <p:ext uri="{BB962C8B-B14F-4D97-AF65-F5344CB8AC3E}">
        <p14:creationId xmlns:p14="http://schemas.microsoft.com/office/powerpoint/2010/main" val="3311467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9"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0E0AC34-DD22-4EA5-ABE5-44449F4BA1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7AD4443-2EA5-4A63-B869-9AAF42EC85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8F4562C-E235-4D30-BCC4-E838724C31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45051-2045-45DA-935E-2E3CA1A69ADC}" type="datetimeFigureOut">
              <a:rPr lang="en-US" smtClean="0"/>
              <a:t>6/19/2023</a:t>
            </a:fld>
            <a:endParaRPr lang="en-US"/>
          </a:p>
        </p:txBody>
      </p:sp>
      <p:sp>
        <p:nvSpPr>
          <p:cNvPr id="5" name="Tijdelijke aanduiding voor voettekst 4">
            <a:extLst>
              <a:ext uri="{FF2B5EF4-FFF2-40B4-BE49-F238E27FC236}">
                <a16:creationId xmlns:a16="http://schemas.microsoft.com/office/drawing/2014/main" id="{FCAEF18C-695A-4E9E-91A0-0037847F8D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a:extLst>
              <a:ext uri="{FF2B5EF4-FFF2-40B4-BE49-F238E27FC236}">
                <a16:creationId xmlns:a16="http://schemas.microsoft.com/office/drawing/2014/main" id="{70329E3F-57FA-4B14-9352-2911CADD35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D31F4-64FA-4BA0-9498-67783267A8C8}" type="slidenum">
              <a:rPr lang="en-US" smtClean="0"/>
              <a:t>‹nr.›</a:t>
            </a:fld>
            <a:endParaRPr lang="en-US"/>
          </a:p>
        </p:txBody>
      </p:sp>
    </p:spTree>
    <p:extLst>
      <p:ext uri="{BB962C8B-B14F-4D97-AF65-F5344CB8AC3E}">
        <p14:creationId xmlns:p14="http://schemas.microsoft.com/office/powerpoint/2010/main" val="3188519360"/>
      </p:ext>
    </p:extLst>
  </p:cSld>
  <p:clrMap bg1="lt1" tx1="dk1" bg2="lt2" tx2="dk2" accent1="accent1" accent2="accent2" accent3="accent3" accent4="accent4" accent5="accent5" accent6="accent6" hlink="hlink" folHlink="folHlink"/>
  <p:sldLayoutIdLst>
    <p:sldLayoutId id="2147483668" r:id="rId1"/>
    <p:sldLayoutId id="2147483663" r:id="rId2"/>
    <p:sldLayoutId id="2147483666"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2345051-2045-45DA-935E-2E3CA1A69ADC}" type="datetimeFigureOut">
              <a:rPr lang="en-US" smtClean="0"/>
              <a:t>6/19/2023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7CD31F4-64FA-4BA0-9498-67783267A8C8}" type="slidenum">
              <a:rPr lang="en-US" smtClean="0"/>
              <a:t>‹nr.›</a:t>
            </a:fld>
            <a:endParaRPr lang="en-US"/>
          </a:p>
        </p:txBody>
      </p:sp>
    </p:spTree>
    <p:extLst>
      <p:ext uri="{BB962C8B-B14F-4D97-AF65-F5344CB8AC3E}">
        <p14:creationId xmlns:p14="http://schemas.microsoft.com/office/powerpoint/2010/main" val="3909629333"/>
      </p:ext>
    </p:extLst>
  </p:cSld>
  <p:clrMap bg1="lt1" tx1="dk1" bg2="lt2" tx2="dk2" accent1="accent1" accent2="accent2" accent3="accent3" accent4="accent4" accent5="accent5" accent6="accent6" hlink="hlink" folHlink="folHlink"/>
  <p:sldLayoutIdLst>
    <p:sldLayoutId id="2147483737" r:id="rId1"/>
    <p:sldLayoutId id="2147483733" r:id="rId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www.nationaleombudsman.nl/burgerinitiatief-wat-is-dat-nou-eigenlijk" TargetMode="Externa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5.xml"/><Relationship Id="rId1" Type="http://schemas.openxmlformats.org/officeDocument/2006/relationships/video" Target="https://www.youtube.com/embed/HISplN2jeec?feature=oembed"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89CBD29-4DCB-DF6E-DBA0-5847717625A4}"/>
              </a:ext>
            </a:extLst>
          </p:cNvPr>
          <p:cNvSpPr>
            <a:spLocks noGrp="1"/>
          </p:cNvSpPr>
          <p:nvPr>
            <p:ph type="ctrTitle"/>
          </p:nvPr>
        </p:nvSpPr>
        <p:spPr>
          <a:xfrm>
            <a:off x="6590662" y="4267832"/>
            <a:ext cx="4805996" cy="1297115"/>
          </a:xfrm>
        </p:spPr>
        <p:txBody>
          <a:bodyPr anchor="t">
            <a:normAutofit/>
          </a:bodyPr>
          <a:lstStyle/>
          <a:p>
            <a:pPr algn="l"/>
            <a:r>
              <a:rPr lang="nl-NL" sz="4000">
                <a:solidFill>
                  <a:schemeClr val="tx2"/>
                </a:solidFill>
              </a:rPr>
              <a:t>Laatste les Stad en wijk </a:t>
            </a:r>
          </a:p>
        </p:txBody>
      </p:sp>
      <p:sp>
        <p:nvSpPr>
          <p:cNvPr id="3" name="Ondertitel 2">
            <a:extLst>
              <a:ext uri="{FF2B5EF4-FFF2-40B4-BE49-F238E27FC236}">
                <a16:creationId xmlns:a16="http://schemas.microsoft.com/office/drawing/2014/main" id="{944FF854-855D-AC21-6FC6-34422F3E005A}"/>
              </a:ext>
            </a:extLst>
          </p:cNvPr>
          <p:cNvSpPr>
            <a:spLocks noGrp="1"/>
          </p:cNvSpPr>
          <p:nvPr>
            <p:ph type="subTitle" idx="1"/>
          </p:nvPr>
        </p:nvSpPr>
        <p:spPr>
          <a:xfrm>
            <a:off x="6590966" y="3428999"/>
            <a:ext cx="4805691" cy="838831"/>
          </a:xfrm>
        </p:spPr>
        <p:txBody>
          <a:bodyPr anchor="b">
            <a:normAutofit/>
          </a:bodyPr>
          <a:lstStyle/>
          <a:p>
            <a:pPr algn="l"/>
            <a:r>
              <a:rPr lang="nl-NL" sz="2000">
                <a:solidFill>
                  <a:schemeClr val="tx2"/>
                </a:solidFill>
              </a:rPr>
              <a:t>Vrijdag 23 juni 2023</a:t>
            </a:r>
          </a:p>
        </p:txBody>
      </p:sp>
      <p:pic>
        <p:nvPicPr>
          <p:cNvPr id="7" name="Graphic 6" descr="Markering">
            <a:extLst>
              <a:ext uri="{FF2B5EF4-FFF2-40B4-BE49-F238E27FC236}">
                <a16:creationId xmlns:a16="http://schemas.microsoft.com/office/drawing/2014/main" id="{9411AE38-CFAB-A378-D78A-0B88877928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493797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3001AFEA-2442-4A9F-BA37-8C469F306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el 1">
            <a:extLst>
              <a:ext uri="{FF2B5EF4-FFF2-40B4-BE49-F238E27FC236}">
                <a16:creationId xmlns:a16="http://schemas.microsoft.com/office/drawing/2014/main" id="{B751E874-0BC6-29DE-BD7B-27C0F60DB26B}"/>
              </a:ext>
            </a:extLst>
          </p:cNvPr>
          <p:cNvSpPr>
            <a:spLocks noGrp="1"/>
          </p:cNvSpPr>
          <p:nvPr>
            <p:ph type="title"/>
          </p:nvPr>
        </p:nvSpPr>
        <p:spPr>
          <a:xfrm>
            <a:off x="755120" y="3277823"/>
            <a:ext cx="5174207" cy="2971473"/>
          </a:xfrm>
        </p:spPr>
        <p:txBody>
          <a:bodyPr vert="horz" lIns="91440" tIns="45720" rIns="91440" bIns="45720" rtlCol="0" anchor="b">
            <a:normAutofit/>
          </a:bodyPr>
          <a:lstStyle/>
          <a:p>
            <a:r>
              <a:rPr lang="en-US" kern="1200" dirty="0" err="1">
                <a:solidFill>
                  <a:srgbClr val="FFFFFF"/>
                </a:solidFill>
                <a:latin typeface="+mj-lt"/>
                <a:ea typeface="+mj-ea"/>
                <a:cs typeface="+mj-cs"/>
              </a:rPr>
              <a:t>Succes</a:t>
            </a:r>
            <a:r>
              <a:rPr lang="en-US" kern="1200" dirty="0">
                <a:solidFill>
                  <a:srgbClr val="FFFFFF"/>
                </a:solidFill>
                <a:latin typeface="+mj-lt"/>
                <a:ea typeface="+mj-ea"/>
                <a:cs typeface="+mj-cs"/>
              </a:rPr>
              <a:t> met de </a:t>
            </a:r>
            <a:r>
              <a:rPr lang="en-US" kern="1200" dirty="0" err="1">
                <a:solidFill>
                  <a:srgbClr val="FFFFFF"/>
                </a:solidFill>
                <a:latin typeface="+mj-lt"/>
                <a:ea typeface="+mj-ea"/>
                <a:cs typeface="+mj-cs"/>
              </a:rPr>
              <a:t>laatste</a:t>
            </a:r>
            <a:r>
              <a:rPr lang="en-US" kern="1200" dirty="0">
                <a:solidFill>
                  <a:srgbClr val="FFFFFF"/>
                </a:solidFill>
                <a:latin typeface="+mj-lt"/>
                <a:ea typeface="+mj-ea"/>
                <a:cs typeface="+mj-cs"/>
              </a:rPr>
              <a:t> </a:t>
            </a:r>
            <a:r>
              <a:rPr lang="en-US" kern="1200" dirty="0" err="1">
                <a:solidFill>
                  <a:srgbClr val="FFFFFF"/>
                </a:solidFill>
                <a:latin typeface="+mj-lt"/>
                <a:ea typeface="+mj-ea"/>
                <a:cs typeface="+mj-cs"/>
              </a:rPr>
              <a:t>loodjes</a:t>
            </a:r>
            <a:r>
              <a:rPr lang="en-US" kern="1200" dirty="0">
                <a:solidFill>
                  <a:srgbClr val="FFFFFF"/>
                </a:solidFill>
                <a:latin typeface="+mj-lt"/>
                <a:ea typeface="+mj-ea"/>
                <a:cs typeface="+mj-cs"/>
              </a:rPr>
              <a:t>!</a:t>
            </a:r>
          </a:p>
        </p:txBody>
      </p:sp>
      <p:sp>
        <p:nvSpPr>
          <p:cNvPr id="19" name="Freeform: Shape 9">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val 11">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Block Arc 13">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4"/>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4"/>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872052">
            <a:off x="6113252"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2449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573B8BC-998A-4A67-87BB-162788805ABF}"/>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kern="1200">
                <a:solidFill>
                  <a:srgbClr val="FFFFFF"/>
                </a:solidFill>
                <a:latin typeface="+mj-lt"/>
                <a:ea typeface="+mj-ea"/>
                <a:cs typeface="+mj-cs"/>
              </a:rPr>
              <a:t>Programma</a:t>
            </a:r>
          </a:p>
        </p:txBody>
      </p:sp>
      <p:sp>
        <p:nvSpPr>
          <p:cNvPr id="21" name="Arc 2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Tekstvak 3">
            <a:extLst>
              <a:ext uri="{FF2B5EF4-FFF2-40B4-BE49-F238E27FC236}">
                <a16:creationId xmlns:a16="http://schemas.microsoft.com/office/drawing/2014/main" id="{DD9AFC43-EE61-2EE2-64AD-5F9F5A9AB00C}"/>
              </a:ext>
            </a:extLst>
          </p:cNvPr>
          <p:cNvSpPr txBox="1"/>
          <p:nvPr/>
        </p:nvSpPr>
        <p:spPr>
          <a:xfrm>
            <a:off x="5370153" y="1526033"/>
            <a:ext cx="5536397" cy="3935281"/>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a:t>Burgerinitiatieven</a:t>
            </a:r>
          </a:p>
          <a:p>
            <a:pPr indent="-228600">
              <a:lnSpc>
                <a:spcPct val="90000"/>
              </a:lnSpc>
              <a:spcAft>
                <a:spcPts val="600"/>
              </a:spcAft>
              <a:buFont typeface="Arial" panose="020B0604020202020204" pitchFamily="34" charset="0"/>
              <a:buChar char="•"/>
            </a:pPr>
            <a:r>
              <a:rPr lang="en-US"/>
              <a:t>IVN </a:t>
            </a:r>
          </a:p>
          <a:p>
            <a:pPr indent="-228600">
              <a:lnSpc>
                <a:spcPct val="90000"/>
              </a:lnSpc>
              <a:spcAft>
                <a:spcPts val="600"/>
              </a:spcAft>
              <a:buFont typeface="Arial" panose="020B0604020202020204" pitchFamily="34" charset="0"/>
              <a:buChar char="•"/>
            </a:pPr>
            <a:r>
              <a:rPr lang="en-US"/>
              <a:t>Vragen? </a:t>
            </a:r>
          </a:p>
          <a:p>
            <a:pPr indent="-228600">
              <a:lnSpc>
                <a:spcPct val="90000"/>
              </a:lnSpc>
              <a:spcAft>
                <a:spcPts val="600"/>
              </a:spcAft>
              <a:buFont typeface="Arial" panose="020B0604020202020204" pitchFamily="34" charset="0"/>
              <a:buChar char="•"/>
            </a:pPr>
            <a:endParaRPr lang="en-US"/>
          </a:p>
        </p:txBody>
      </p:sp>
      <p:sp>
        <p:nvSpPr>
          <p:cNvPr id="3" name="Tekstvak 2">
            <a:extLst>
              <a:ext uri="{FF2B5EF4-FFF2-40B4-BE49-F238E27FC236}">
                <a16:creationId xmlns:a16="http://schemas.microsoft.com/office/drawing/2014/main" id="{D1788D26-D742-4D60-9F72-FE953D18FD03}"/>
              </a:ext>
            </a:extLst>
          </p:cNvPr>
          <p:cNvSpPr txBox="1"/>
          <p:nvPr/>
        </p:nvSpPr>
        <p:spPr>
          <a:xfrm>
            <a:off x="841248" y="3337269"/>
            <a:ext cx="10509504" cy="2905686"/>
          </a:xfrm>
          <a:prstGeom prst="rect">
            <a:avLst/>
          </a:prstGeom>
        </p:spPr>
        <p:txBody>
          <a:bodyPr vert="horz" lIns="91440" tIns="45720" rIns="91440" bIns="45720" rtlCol="0" anchor="t">
            <a:normAutofit/>
          </a:bodyPr>
          <a:lstStyle/>
          <a:p>
            <a:pPr marL="114300" marR="0" lvl="0" algn="l" defTabSz="914400" rtl="0" eaLnBrk="1" fontAlgn="auto" latinLnBrk="0" hangingPunct="1">
              <a:lnSpc>
                <a:spcPct val="90000"/>
              </a:lnSpc>
              <a:spcBef>
                <a:spcPts val="0"/>
              </a:spcBef>
              <a:spcAft>
                <a:spcPts val="600"/>
              </a:spcAft>
              <a:buClrTx/>
              <a:buSzTx/>
              <a:tabLst/>
              <a:defRPr/>
            </a:pPr>
            <a:endParaRPr kumimoji="0" lang="nl-NL" sz="2200" b="0" i="0" u="none" strike="noStrike" kern="1200" cap="none" spc="0" normalizeH="0" baseline="0" dirty="0">
              <a:ln>
                <a:noFill/>
              </a:ln>
              <a:solidFill>
                <a:prstClr val="black"/>
              </a:solidFill>
              <a:effectLst/>
              <a:uLnTx/>
              <a:uFillTx/>
              <a:latin typeface="Calibri" panose="020F0502020204030204"/>
              <a:ea typeface="+mn-ea"/>
              <a:cs typeface="Calibri"/>
            </a:endParaRPr>
          </a:p>
        </p:txBody>
      </p:sp>
    </p:spTree>
    <p:extLst>
      <p:ext uri="{BB962C8B-B14F-4D97-AF65-F5344CB8AC3E}">
        <p14:creationId xmlns:p14="http://schemas.microsoft.com/office/powerpoint/2010/main" val="2154097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A8D7BF-8567-C341-AC67-BC522564BFA0}"/>
              </a:ext>
            </a:extLst>
          </p:cNvPr>
          <p:cNvSpPr>
            <a:spLocks noGrp="1"/>
          </p:cNvSpPr>
          <p:nvPr>
            <p:ph type="title"/>
          </p:nvPr>
        </p:nvSpPr>
        <p:spPr/>
        <p:txBody>
          <a:bodyPr/>
          <a:lstStyle/>
          <a:p>
            <a:r>
              <a:rPr lang="nl-NL" dirty="0"/>
              <a:t>Begrippenlijst</a:t>
            </a:r>
          </a:p>
        </p:txBody>
      </p:sp>
      <p:graphicFrame>
        <p:nvGraphicFramePr>
          <p:cNvPr id="3" name="Tabel 2">
            <a:extLst>
              <a:ext uri="{FF2B5EF4-FFF2-40B4-BE49-F238E27FC236}">
                <a16:creationId xmlns:a16="http://schemas.microsoft.com/office/drawing/2014/main" id="{3F3A3536-028E-19F2-8BCA-6F32A9CA67F9}"/>
              </a:ext>
            </a:extLst>
          </p:cNvPr>
          <p:cNvGraphicFramePr>
            <a:graphicFrameLocks noGrp="1"/>
          </p:cNvGraphicFramePr>
          <p:nvPr>
            <p:extLst>
              <p:ext uri="{D42A27DB-BD31-4B8C-83A1-F6EECF244321}">
                <p14:modId xmlns:p14="http://schemas.microsoft.com/office/powerpoint/2010/main" val="4025253912"/>
              </p:ext>
            </p:extLst>
          </p:nvPr>
        </p:nvGraphicFramePr>
        <p:xfrm>
          <a:off x="997547" y="1690688"/>
          <a:ext cx="10017783" cy="4399683"/>
        </p:xfrm>
        <a:graphic>
          <a:graphicData uri="http://schemas.openxmlformats.org/drawingml/2006/table">
            <a:tbl>
              <a:tblPr firstRow="1" firstCol="1" bandRow="1"/>
              <a:tblGrid>
                <a:gridCol w="2454196">
                  <a:extLst>
                    <a:ext uri="{9D8B030D-6E8A-4147-A177-3AD203B41FA5}">
                      <a16:colId xmlns:a16="http://schemas.microsoft.com/office/drawing/2014/main" val="2771901200"/>
                    </a:ext>
                  </a:extLst>
                </a:gridCol>
                <a:gridCol w="7563587">
                  <a:extLst>
                    <a:ext uri="{9D8B030D-6E8A-4147-A177-3AD203B41FA5}">
                      <a16:colId xmlns:a16="http://schemas.microsoft.com/office/drawing/2014/main" val="1672469266"/>
                    </a:ext>
                  </a:extLst>
                </a:gridCol>
              </a:tblGrid>
              <a:tr h="314212">
                <a:tc>
                  <a:txBody>
                    <a:bodyPr/>
                    <a:lstStyle/>
                    <a:p>
                      <a:pPr algn="just">
                        <a:lnSpc>
                          <a:spcPct val="107000"/>
                        </a:lnSpc>
                        <a:spcBef>
                          <a:spcPts val="200"/>
                        </a:spcBef>
                        <a:spcAft>
                          <a:spcPts val="200"/>
                        </a:spcAft>
                        <a:tabLst>
                          <a:tab pos="180340" algn="l"/>
                        </a:tabLst>
                      </a:pPr>
                      <a:r>
                        <a:rPr lang="nl-NL" sz="1050">
                          <a:solidFill>
                            <a:srgbClr val="000000"/>
                          </a:solidFill>
                          <a:effectLst/>
                          <a:latin typeface="Arial" panose="020B0604020202020204" pitchFamily="34" charset="0"/>
                          <a:ea typeface="Calibri" panose="020F0502020204030204" pitchFamily="34" charset="0"/>
                          <a:cs typeface="Arial" panose="020B0604020202020204" pitchFamily="34" charset="0"/>
                        </a:rPr>
                        <a:t>Woningcoöperaties</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a:solidFill>
                            <a:srgbClr val="000000"/>
                          </a:solidFill>
                          <a:effectLst/>
                          <a:latin typeface="Arial" panose="020B0604020202020204" pitchFamily="34" charset="0"/>
                          <a:ea typeface="Calibri" panose="020F0502020204030204" pitchFamily="34" charset="0"/>
                          <a:cs typeface="Arial" panose="020B0604020202020204" pitchFamily="34" charset="0"/>
                        </a:rPr>
                        <a:t>Je kunt omschrijven wat de taken en rol is van de woningcoöperatie en hun rol/taak bij de inrichting van een gebied.</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345323"/>
                  </a:ext>
                </a:extLst>
              </a:tr>
              <a:tr h="314212">
                <a:tc>
                  <a:txBody>
                    <a:bodyPr/>
                    <a:lstStyle/>
                    <a:p>
                      <a:pPr algn="just">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De gemeente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a:solidFill>
                            <a:srgbClr val="000000"/>
                          </a:solidFill>
                          <a:effectLst/>
                          <a:latin typeface="Arial" panose="020B0604020202020204" pitchFamily="34" charset="0"/>
                          <a:ea typeface="Calibri" panose="020F0502020204030204" pitchFamily="34" charset="0"/>
                          <a:cs typeface="Arial" panose="020B0604020202020204" pitchFamily="34" charset="0"/>
                        </a:rPr>
                        <a:t>Je kunt omschrijven wat de taken en rol is van de gemeente bij het inrichten van stedelijke gebieden en de versterking van de leefbaarheid. </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058306"/>
                  </a:ext>
                </a:extLst>
              </a:tr>
              <a:tr h="314212">
                <a:tc>
                  <a:txBody>
                    <a:bodyPr/>
                    <a:lstStyle/>
                    <a:p>
                      <a:pPr algn="just">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Projectontwikkelaar</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a:effectLst/>
                          <a:latin typeface="Arial" panose="020B0604020202020204" pitchFamily="34" charset="0"/>
                          <a:ea typeface="Calibri" panose="020F0502020204030204" pitchFamily="34" charset="0"/>
                          <a:cs typeface="Times New Roman" panose="02020603050405020304" pitchFamily="18" charset="0"/>
                        </a:rPr>
                        <a:t>Je weet wat een projectontwikkelaar doet en hoe deze partij zich verhoudt tot de andere twee partijen op de woningmarkt. </a:t>
                      </a: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3539276"/>
                  </a:ext>
                </a:extLst>
              </a:tr>
              <a:tr h="314212">
                <a:tc>
                  <a:txBody>
                    <a:bodyPr/>
                    <a:lstStyle/>
                    <a:p>
                      <a:pPr algn="just">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Leefbaarheid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a:solidFill>
                            <a:srgbClr val="000000"/>
                          </a:solidFill>
                          <a:effectLst/>
                          <a:latin typeface="Arial" panose="020B0604020202020204" pitchFamily="34" charset="0"/>
                          <a:ea typeface="Calibri" panose="020F0502020204030204" pitchFamily="34" charset="0"/>
                          <a:cs typeface="Arial" panose="020B0604020202020204" pitchFamily="34" charset="0"/>
                        </a:rPr>
                        <a:t>Je kunt de betekenis benoemen van leefbaarheid en de twee type leefbaarheid kunnen onderscheiden, voorbeelden kunnen benoemen.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598975"/>
                  </a:ext>
                </a:extLst>
              </a:tr>
              <a:tr h="314212">
                <a:tc>
                  <a:txBody>
                    <a:bodyPr/>
                    <a:lstStyle/>
                    <a:p>
                      <a:pPr algn="just">
                        <a:lnSpc>
                          <a:spcPct val="107000"/>
                        </a:lnSpc>
                        <a:spcBef>
                          <a:spcPts val="200"/>
                        </a:spcBef>
                        <a:spcAft>
                          <a:spcPts val="200"/>
                        </a:spcAft>
                        <a:tabLst>
                          <a:tab pos="180340" algn="l"/>
                        </a:tabLst>
                      </a:pPr>
                      <a:r>
                        <a:rPr lang="nl-NL" sz="1050" b="1"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Burgerinitiatief</a:t>
                      </a:r>
                      <a:endParaRPr lang="nl-NL" sz="105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a:solidFill>
                            <a:srgbClr val="000000"/>
                          </a:solidFill>
                          <a:effectLst/>
                          <a:latin typeface="Arial" panose="020B0604020202020204" pitchFamily="34" charset="0"/>
                          <a:ea typeface="Calibri" panose="020F0502020204030204" pitchFamily="34" charset="0"/>
                          <a:cs typeface="Arial" panose="020B0604020202020204" pitchFamily="34" charset="0"/>
                        </a:rPr>
                        <a:t>Je kunt omschrijven wat burgerinitiatieven inhouden, wat de kansen en de belemmeringen zijn. </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7044673"/>
                  </a:ext>
                </a:extLst>
              </a:tr>
              <a:tr h="736524">
                <a:tc>
                  <a:txBody>
                    <a:bodyPr/>
                    <a:lstStyle/>
                    <a:p>
                      <a:pPr algn="just">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Doelgroepanalyse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Je kunt uitleggen wat de functie van een doelgroepanalyse is binnen de sociale sector.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Je weet wat je voor een doelgroepanalyse moet weten voor de inrichting van een gebied.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Je kunt doelgroepen op leeftijdsgroepen indelen en je kent de ontwikkelingsfases van kinderen en jongeren.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0063813"/>
                  </a:ext>
                </a:extLst>
              </a:tr>
              <a:tr h="792670">
                <a:tc>
                  <a:txBody>
                    <a:bodyPr/>
                    <a:lstStyle/>
                    <a:p>
                      <a:pPr>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Groen in stedelijke omgeving</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Je kunt uitleggen waarom stedelijk vergroenen belangrijk is.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Je kunt uitleggen wat de functie is van groen in de Stad voor stad en wijk.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Je kunt de participatieladder bij stedelijke vergroenen toepassen.</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Je kent de functie van </a:t>
                      </a:r>
                      <a:r>
                        <a:rPr lang="nl-NL" sz="1050" b="1"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IVN. </a:t>
                      </a:r>
                      <a:endParaRPr lang="nl-NL" sz="105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5919930"/>
                  </a:ext>
                </a:extLst>
              </a:tr>
              <a:tr h="222214">
                <a:tc>
                  <a:txBody>
                    <a:bodyPr/>
                    <a:lstStyle/>
                    <a:p>
                      <a:pPr algn="just">
                        <a:lnSpc>
                          <a:spcPct val="107000"/>
                        </a:lnSpc>
                        <a:spcBef>
                          <a:spcPts val="200"/>
                        </a:spcBef>
                        <a:spcAft>
                          <a:spcPts val="200"/>
                        </a:spcAft>
                        <a:tabLst>
                          <a:tab pos="180340" algn="l"/>
                        </a:tabLst>
                      </a:pPr>
                      <a:r>
                        <a:rPr lang="nl-NL" sz="1050">
                          <a:solidFill>
                            <a:srgbClr val="000000"/>
                          </a:solidFill>
                          <a:effectLst/>
                          <a:latin typeface="Arial" panose="020B0604020202020204" pitchFamily="34" charset="0"/>
                          <a:ea typeface="Calibri" panose="020F0502020204030204" pitchFamily="34" charset="0"/>
                          <a:cs typeface="Arial" panose="020B0604020202020204" pitchFamily="34" charset="0"/>
                        </a:rPr>
                        <a:t>Omgevingswet </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a:solidFill>
                            <a:srgbClr val="000000"/>
                          </a:solidFill>
                          <a:effectLst/>
                          <a:latin typeface="Arial" panose="020B0604020202020204" pitchFamily="34" charset="0"/>
                          <a:ea typeface="Calibri" panose="020F0502020204030204" pitchFamily="34" charset="0"/>
                          <a:cs typeface="Arial" panose="020B0604020202020204" pitchFamily="34" charset="0"/>
                        </a:rPr>
                        <a:t>Je kent de 3 pijlers van de wet en kan de link met Stad en wijk aangeven </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9076105"/>
                  </a:ext>
                </a:extLst>
              </a:tr>
              <a:tr h="314212">
                <a:tc>
                  <a:txBody>
                    <a:bodyPr/>
                    <a:lstStyle/>
                    <a:p>
                      <a:pPr algn="just">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Spelen in de stad</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a:solidFill>
                            <a:srgbClr val="000000"/>
                          </a:solidFill>
                          <a:effectLst/>
                          <a:latin typeface="Arial" panose="020B0604020202020204" pitchFamily="34" charset="0"/>
                          <a:ea typeface="Calibri" panose="020F0502020204030204" pitchFamily="34" charset="0"/>
                          <a:cs typeface="Arial" panose="020B0604020202020204" pitchFamily="34" charset="0"/>
                        </a:rPr>
                        <a:t>Je kent de functies van spelen.  Je kent manieren om de doelgroep te betrekken bij inrichting. Je kent de functie van NUSO.</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915560"/>
                  </a:ext>
                </a:extLst>
              </a:tr>
              <a:tr h="222214">
                <a:tc>
                  <a:txBody>
                    <a:bodyPr/>
                    <a:lstStyle/>
                    <a:p>
                      <a:pPr algn="just">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Stadstuinen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a:solidFill>
                            <a:srgbClr val="000000"/>
                          </a:solidFill>
                          <a:effectLst/>
                          <a:latin typeface="Arial" panose="020B0604020202020204" pitchFamily="34" charset="0"/>
                          <a:ea typeface="Calibri" panose="020F0502020204030204" pitchFamily="34" charset="0"/>
                          <a:cs typeface="Arial" panose="020B0604020202020204" pitchFamily="34" charset="0"/>
                        </a:rPr>
                        <a:t>Je kent de functies van stadstuinen en je weet wat guerrilla gardeners doen.</a:t>
                      </a:r>
                      <a:endParaRPr lang="nl-NL" sz="105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912747"/>
                  </a:ext>
                </a:extLst>
              </a:tr>
              <a:tr h="477253">
                <a:tc>
                  <a:txBody>
                    <a:bodyPr/>
                    <a:lstStyle/>
                    <a:p>
                      <a:pPr algn="just">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Bewonersparticipatie bij de inrichting van een gebied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nSpc>
                          <a:spcPct val="107000"/>
                        </a:lnSpc>
                        <a:spcBef>
                          <a:spcPts val="200"/>
                        </a:spcBef>
                        <a:spcAft>
                          <a:spcPts val="200"/>
                        </a:spcAft>
                        <a:tabLst>
                          <a:tab pos="180340" algn="l"/>
                        </a:tabLst>
                      </a:pPr>
                      <a:r>
                        <a:rPr lang="nl-NL" sz="1050" dirty="0">
                          <a:solidFill>
                            <a:srgbClr val="000000"/>
                          </a:solidFill>
                          <a:effectLst/>
                          <a:latin typeface="Arial" panose="020B0604020202020204" pitchFamily="34" charset="0"/>
                          <a:ea typeface="Calibri" panose="020F0502020204030204" pitchFamily="34" charset="0"/>
                          <a:cs typeface="Arial" panose="020B0604020202020204" pitchFamily="34" charset="0"/>
                        </a:rPr>
                        <a:t>Je weet wat bewonersparticipatie is en hoe je dat kan organiseren. Je weet wat de rol van de gemeente is hierbij en welke maatschappelijke organisaties er vaak bij zijn betrokken. </a:t>
                      </a:r>
                      <a:endParaRPr lang="nl-NL" sz="1050" dirty="0">
                        <a:effectLst/>
                        <a:latin typeface="Arial" panose="020B0604020202020204" pitchFamily="34" charset="0"/>
                        <a:ea typeface="Calibri" panose="020F0502020204030204" pitchFamily="34" charset="0"/>
                        <a:cs typeface="Times New Roman" panose="02020603050405020304" pitchFamily="18" charset="0"/>
                      </a:endParaRPr>
                    </a:p>
                  </a:txBody>
                  <a:tcPr marL="63923" marR="6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163565"/>
                  </a:ext>
                </a:extLst>
              </a:tr>
            </a:tbl>
          </a:graphicData>
        </a:graphic>
      </p:graphicFrame>
    </p:spTree>
    <p:extLst>
      <p:ext uri="{BB962C8B-B14F-4D97-AF65-F5344CB8AC3E}">
        <p14:creationId xmlns:p14="http://schemas.microsoft.com/office/powerpoint/2010/main" val="511767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5BBDC6-ECA3-4D70-9080-F6C52456EDDC}"/>
              </a:ext>
            </a:extLst>
          </p:cNvPr>
          <p:cNvSpPr>
            <a:spLocks noGrp="1"/>
          </p:cNvSpPr>
          <p:nvPr>
            <p:ph type="title"/>
          </p:nvPr>
        </p:nvSpPr>
        <p:spPr/>
        <p:txBody>
          <a:bodyPr/>
          <a:lstStyle/>
          <a:p>
            <a:r>
              <a:rPr lang="nl-NL" dirty="0"/>
              <a:t>Burgerinitiatieven</a:t>
            </a:r>
          </a:p>
        </p:txBody>
      </p:sp>
      <p:sp>
        <p:nvSpPr>
          <p:cNvPr id="3" name="Tijdelijke aanduiding voor inhoud 2">
            <a:extLst>
              <a:ext uri="{FF2B5EF4-FFF2-40B4-BE49-F238E27FC236}">
                <a16:creationId xmlns:a16="http://schemas.microsoft.com/office/drawing/2014/main" id="{093557D1-11EE-4C53-83AF-27E3CD9B5DD1}"/>
              </a:ext>
            </a:extLst>
          </p:cNvPr>
          <p:cNvSpPr>
            <a:spLocks noGrp="1"/>
          </p:cNvSpPr>
          <p:nvPr>
            <p:ph idx="1"/>
          </p:nvPr>
        </p:nvSpPr>
        <p:spPr>
          <a:xfrm>
            <a:off x="1266825" y="5915025"/>
            <a:ext cx="9872871" cy="4038600"/>
          </a:xfrm>
        </p:spPr>
        <p:txBody>
          <a:bodyPr>
            <a:normAutofit/>
          </a:bodyPr>
          <a:lstStyle/>
          <a:p>
            <a:pPr marL="0" indent="0">
              <a:buNone/>
            </a:pPr>
            <a:r>
              <a:rPr lang="nl-NL" dirty="0">
                <a:hlinkClick r:id="rId2"/>
              </a:rPr>
              <a:t>https://www.nationaleombudsman.nl/burgerinitiatief-wat-is-dat-nou-eigenlijk</a:t>
            </a:r>
            <a:r>
              <a:rPr lang="nl-NL" dirty="0"/>
              <a:t> </a:t>
            </a:r>
          </a:p>
          <a:p>
            <a:endParaRPr lang="nl-NL" dirty="0"/>
          </a:p>
          <a:p>
            <a:endParaRPr lang="nl-NL" dirty="0"/>
          </a:p>
        </p:txBody>
      </p:sp>
      <p:sp>
        <p:nvSpPr>
          <p:cNvPr id="7" name="Tekstvak 6">
            <a:extLst>
              <a:ext uri="{FF2B5EF4-FFF2-40B4-BE49-F238E27FC236}">
                <a16:creationId xmlns:a16="http://schemas.microsoft.com/office/drawing/2014/main" id="{CC47918B-E3BD-4E97-A3DE-519C59581B7F}"/>
              </a:ext>
            </a:extLst>
          </p:cNvPr>
          <p:cNvSpPr txBox="1"/>
          <p:nvPr/>
        </p:nvSpPr>
        <p:spPr>
          <a:xfrm>
            <a:off x="1173480" y="1832610"/>
            <a:ext cx="9845040" cy="378565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Gotham A"/>
                <a:ea typeface="+mn-ea"/>
                <a:cs typeface="+mn-cs"/>
              </a:rPr>
              <a:t>Zo zette Bianca een Dierenvoedselbank op in een volkswijk om huisdiereigenaren met financiële problemen te ondersteunen bij het voeden en verzorgen van hun maatjes.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nl-NL" sz="2000" dirty="0">
              <a:solidFill>
                <a:srgbClr val="212121"/>
              </a:solidFill>
              <a:latin typeface="Gotham 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Gotham A"/>
                <a:ea typeface="+mn-ea"/>
                <a:cs typeface="+mn-cs"/>
              </a:rPr>
              <a:t>Of namen dorpsbewoners na sluiting van de gemeentelijke sporthal het besluit om er dan maar zelf eentje te laten bouwen en beheren. Gewoon door de gebruikers, de burgers, zelf dus.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nl-NL" sz="2000" dirty="0">
              <a:solidFill>
                <a:srgbClr val="212121"/>
              </a:solidFill>
              <a:latin typeface="Gotham 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Gotham A"/>
                <a:ea typeface="+mn-ea"/>
                <a:cs typeface="+mn-cs"/>
              </a:rPr>
              <a:t>En tegenwoordig is ook de digitale buurtwacht op meerdere plekken in het land een feit: een WhatsApp groep die het gevoel van veiligheid in de buurt verhoogt.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nl-NL" sz="2000" dirty="0">
              <a:solidFill>
                <a:srgbClr val="212121"/>
              </a:solidFill>
              <a:latin typeface="Gotham 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Gotham A"/>
                <a:ea typeface="+mn-ea"/>
                <a:cs typeface="+mn-cs"/>
              </a:rPr>
              <a:t>Andere voorbeelden van burgerinitiatieven: grote schoonmaakacties, energiecoöperaties, wijkondernemingen, bijeenkomsten voor eenzame ouderen, buurtfeesten enz. </a:t>
            </a:r>
            <a:endParaRPr kumimoji="0" lang="nl-NL" sz="2000" b="0" i="0" u="none" strike="noStrike" kern="1200" cap="none" spc="0" normalizeH="0" baseline="0" noProof="0" dirty="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31817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BB39F-EA5E-4519-9F75-C6E26F3E2E51}"/>
              </a:ext>
            </a:extLst>
          </p:cNvPr>
          <p:cNvSpPr>
            <a:spLocks noGrp="1"/>
          </p:cNvSpPr>
          <p:nvPr>
            <p:ph type="title"/>
          </p:nvPr>
        </p:nvSpPr>
        <p:spPr/>
        <p:txBody>
          <a:bodyPr/>
          <a:lstStyle/>
          <a:p>
            <a:r>
              <a:rPr lang="nl-NL" dirty="0"/>
              <a:t>Opdracht:</a:t>
            </a:r>
          </a:p>
        </p:txBody>
      </p:sp>
      <p:sp>
        <p:nvSpPr>
          <p:cNvPr id="3" name="Tekstvak 2">
            <a:extLst>
              <a:ext uri="{FF2B5EF4-FFF2-40B4-BE49-F238E27FC236}">
                <a16:creationId xmlns:a16="http://schemas.microsoft.com/office/drawing/2014/main" id="{1D8D6205-6D89-4884-B60F-CAAF2FA68E7E}"/>
              </a:ext>
            </a:extLst>
          </p:cNvPr>
          <p:cNvSpPr txBox="1"/>
          <p:nvPr/>
        </p:nvSpPr>
        <p:spPr>
          <a:xfrm>
            <a:off x="1143000" y="2105025"/>
            <a:ext cx="8658225" cy="34163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rPr>
              <a:t>Tafel 1: welke platforms van burgerinitiatieven zijn er? Wat doen ze?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rPr>
              <a:t>Tafel 2: Wat is de rol van de gemeente?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rPr>
              <a:t>Tafel 3: als je zelf een idee hebt, wat zijn dan de stappen?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rPr>
              <a:t>Tafel 4: hoe zit het met de financiering?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rPr>
              <a:t>Tafel 5: welke uitgangspunten voor het gedrag van de overheid bij burgerinitiatieven zijn belangrijk?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40575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FE74DB-E240-D4F6-ED25-CB74D10202E1}"/>
              </a:ext>
            </a:extLst>
          </p:cNvPr>
          <p:cNvSpPr>
            <a:spLocks noGrp="1"/>
          </p:cNvSpPr>
          <p:nvPr>
            <p:ph type="title"/>
          </p:nvPr>
        </p:nvSpPr>
        <p:spPr/>
        <p:txBody>
          <a:bodyPr/>
          <a:lstStyle/>
          <a:p>
            <a:r>
              <a:rPr lang="nl-NL" dirty="0"/>
              <a:t>IVN </a:t>
            </a:r>
          </a:p>
        </p:txBody>
      </p:sp>
      <p:sp>
        <p:nvSpPr>
          <p:cNvPr id="4" name="Tekstvak 3">
            <a:extLst>
              <a:ext uri="{FF2B5EF4-FFF2-40B4-BE49-F238E27FC236}">
                <a16:creationId xmlns:a16="http://schemas.microsoft.com/office/drawing/2014/main" id="{6DC40FA5-6365-BDCF-F517-36C4C3CCA03D}"/>
              </a:ext>
            </a:extLst>
          </p:cNvPr>
          <p:cNvSpPr txBox="1"/>
          <p:nvPr/>
        </p:nvSpPr>
        <p:spPr>
          <a:xfrm>
            <a:off x="1143000" y="1776074"/>
            <a:ext cx="9694718" cy="2677656"/>
          </a:xfrm>
          <a:prstGeom prst="rect">
            <a:avLst/>
          </a:prstGeom>
          <a:noFill/>
        </p:spPr>
        <p:txBody>
          <a:bodyPr wrap="square">
            <a:spAutoFit/>
          </a:bodyPr>
          <a:lstStyle/>
          <a:p>
            <a:r>
              <a:rPr lang="nl-NL" sz="2400" b="1" dirty="0"/>
              <a:t>Wat wij doen</a:t>
            </a:r>
          </a:p>
          <a:p>
            <a:r>
              <a:rPr lang="nl-NL" sz="2400" dirty="0"/>
              <a:t>IVN laat jong en oud beleven hoe leuk, gezond én belangrijk natuur is. We inspireren met natuuractiviteiten, cursussen, projecten en campagnes. Zelf leren en doen staan altijd centraal. Iedereen kan meedoen! Vanuit jouw tuin, buurt, school of werk maak jij het verschil. Doe met ons mee en kom in actie voor meer natuur. Want samen kunnen we de toekomst tot bloei brengen. </a:t>
            </a:r>
          </a:p>
        </p:txBody>
      </p:sp>
    </p:spTree>
    <p:extLst>
      <p:ext uri="{BB962C8B-B14F-4D97-AF65-F5344CB8AC3E}">
        <p14:creationId xmlns:p14="http://schemas.microsoft.com/office/powerpoint/2010/main" val="418127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nlinemedia 4" title="IVN Natuureducatie">
            <a:hlinkClick r:id="" action="ppaction://media"/>
            <a:extLst>
              <a:ext uri="{FF2B5EF4-FFF2-40B4-BE49-F238E27FC236}">
                <a16:creationId xmlns:a16="http://schemas.microsoft.com/office/drawing/2014/main" id="{F1D0C2D5-C431-3A29-7560-9FA3D8B3CF55}"/>
              </a:ext>
            </a:extLst>
          </p:cNvPr>
          <p:cNvPicPr>
            <a:picLocks noRot="1" noChangeAspect="1"/>
          </p:cNvPicPr>
          <p:nvPr>
            <a:videoFile r:link="rId1"/>
          </p:nvPr>
        </p:nvPicPr>
        <p:blipFill>
          <a:blip r:embed="rId3"/>
          <a:stretch>
            <a:fillRect/>
          </a:stretch>
        </p:blipFill>
        <p:spPr>
          <a:xfrm>
            <a:off x="2836718" y="1595039"/>
            <a:ext cx="5932055" cy="3351611"/>
          </a:xfrm>
          <a:prstGeom prst="rect">
            <a:avLst/>
          </a:prstGeom>
        </p:spPr>
      </p:pic>
    </p:spTree>
    <p:extLst>
      <p:ext uri="{BB962C8B-B14F-4D97-AF65-F5344CB8AC3E}">
        <p14:creationId xmlns:p14="http://schemas.microsoft.com/office/powerpoint/2010/main" val="252547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39C3FC-F40F-A675-A205-2F810DC9F915}"/>
              </a:ext>
            </a:extLst>
          </p:cNvPr>
          <p:cNvSpPr>
            <a:spLocks noGrp="1"/>
          </p:cNvSpPr>
          <p:nvPr>
            <p:ph type="title"/>
          </p:nvPr>
        </p:nvSpPr>
        <p:spPr/>
        <p:txBody>
          <a:bodyPr/>
          <a:lstStyle/>
          <a:p>
            <a:r>
              <a:rPr lang="nl-NL" dirty="0"/>
              <a:t> </a:t>
            </a:r>
          </a:p>
        </p:txBody>
      </p:sp>
      <p:pic>
        <p:nvPicPr>
          <p:cNvPr id="4" name="Afbeelding 3">
            <a:extLst>
              <a:ext uri="{FF2B5EF4-FFF2-40B4-BE49-F238E27FC236}">
                <a16:creationId xmlns:a16="http://schemas.microsoft.com/office/drawing/2014/main" id="{09E2CAB1-F23F-C612-D6A6-B62BED825CCF}"/>
              </a:ext>
            </a:extLst>
          </p:cNvPr>
          <p:cNvPicPr>
            <a:picLocks noChangeAspect="1"/>
          </p:cNvPicPr>
          <p:nvPr/>
        </p:nvPicPr>
        <p:blipFill rotWithShape="1">
          <a:blip r:embed="rId2"/>
          <a:srcRect t="10454" r="5943" b="6495"/>
          <a:stretch/>
        </p:blipFill>
        <p:spPr>
          <a:xfrm>
            <a:off x="1674294" y="1148195"/>
            <a:ext cx="9184205" cy="4561609"/>
          </a:xfrm>
          <a:prstGeom prst="rect">
            <a:avLst/>
          </a:prstGeom>
        </p:spPr>
      </p:pic>
    </p:spTree>
    <p:extLst>
      <p:ext uri="{BB962C8B-B14F-4D97-AF65-F5344CB8AC3E}">
        <p14:creationId xmlns:p14="http://schemas.microsoft.com/office/powerpoint/2010/main" val="427878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9" name="Rectangle 8">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solidFill>
            <a:schemeClr val="bg1"/>
          </a:solidFill>
          <a:ln w="12700">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4E21233-4B70-4926-8DF2-90E105D1F4AE}"/>
              </a:ext>
            </a:extLst>
          </p:cNvPr>
          <p:cNvSpPr>
            <a:spLocks noGrp="1"/>
          </p:cNvSpPr>
          <p:nvPr>
            <p:ph type="title"/>
          </p:nvPr>
        </p:nvSpPr>
        <p:spPr>
          <a:xfrm>
            <a:off x="1804988" y="1442172"/>
            <a:ext cx="8582025" cy="2177328"/>
          </a:xfrm>
        </p:spPr>
        <p:txBody>
          <a:bodyPr vert="horz" lIns="91440" tIns="45720" rIns="91440" bIns="45720" rtlCol="0" anchor="ctr">
            <a:normAutofit/>
          </a:bodyPr>
          <a:lstStyle/>
          <a:p>
            <a:pPr algn="ctr"/>
            <a:r>
              <a:rPr lang="en-US" sz="6600" kern="1200" dirty="0" err="1">
                <a:solidFill>
                  <a:schemeClr val="tx1"/>
                </a:solidFill>
                <a:latin typeface="+mj-lt"/>
                <a:ea typeface="+mj-ea"/>
                <a:cs typeface="+mj-cs"/>
              </a:rPr>
              <a:t>Jullie</a:t>
            </a:r>
            <a:r>
              <a:rPr lang="en-US" sz="6600" kern="1200" dirty="0">
                <a:solidFill>
                  <a:schemeClr val="tx1"/>
                </a:solidFill>
                <a:latin typeface="+mj-lt"/>
                <a:ea typeface="+mj-ea"/>
                <a:cs typeface="+mj-cs"/>
              </a:rPr>
              <a:t> </a:t>
            </a:r>
            <a:r>
              <a:rPr lang="en-US" sz="6600" kern="1200" dirty="0" err="1">
                <a:solidFill>
                  <a:schemeClr val="tx1"/>
                </a:solidFill>
                <a:latin typeface="+mj-lt"/>
                <a:ea typeface="+mj-ea"/>
                <a:cs typeface="+mj-cs"/>
              </a:rPr>
              <a:t>vragen</a:t>
            </a:r>
            <a:r>
              <a:rPr lang="en-US" sz="6600" kern="1200" dirty="0">
                <a:solidFill>
                  <a:schemeClr val="tx1"/>
                </a:solidFill>
                <a:latin typeface="+mj-lt"/>
                <a:ea typeface="+mj-ea"/>
                <a:cs typeface="+mj-cs"/>
              </a:rPr>
              <a:t>? </a:t>
            </a:r>
          </a:p>
        </p:txBody>
      </p:sp>
      <p:sp>
        <p:nvSpPr>
          <p:cNvPr id="11" name="Rectangle: Rounded Corners 10">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75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otalTime>23</TotalTime>
  <Words>595</Words>
  <Application>Microsoft Office PowerPoint</Application>
  <PresentationFormat>Breedbeeld</PresentationFormat>
  <Paragraphs>59</Paragraphs>
  <Slides>10</Slides>
  <Notes>0</Notes>
  <HiddenSlides>0</HiddenSlides>
  <MMClips>1</MMClips>
  <ScaleCrop>false</ScaleCrop>
  <HeadingPairs>
    <vt:vector size="6" baseType="variant">
      <vt:variant>
        <vt:lpstr>Gebruikte lettertypen</vt:lpstr>
      </vt:variant>
      <vt:variant>
        <vt:i4>5</vt:i4>
      </vt:variant>
      <vt:variant>
        <vt:lpstr>Thema</vt:lpstr>
      </vt:variant>
      <vt:variant>
        <vt:i4>3</vt:i4>
      </vt:variant>
      <vt:variant>
        <vt:lpstr>Diatitels</vt:lpstr>
      </vt:variant>
      <vt:variant>
        <vt:i4>10</vt:i4>
      </vt:variant>
    </vt:vector>
  </HeadingPairs>
  <TitlesOfParts>
    <vt:vector size="18" baseType="lpstr">
      <vt:lpstr>Arial</vt:lpstr>
      <vt:lpstr>Calibri</vt:lpstr>
      <vt:lpstr>Calibri Light</vt:lpstr>
      <vt:lpstr>Corbel</vt:lpstr>
      <vt:lpstr>Gotham A</vt:lpstr>
      <vt:lpstr>Kantoorthema</vt:lpstr>
      <vt:lpstr>1_Kantoorthema</vt:lpstr>
      <vt:lpstr>Basis</vt:lpstr>
      <vt:lpstr>Laatste les Stad en wijk </vt:lpstr>
      <vt:lpstr>Programma</vt:lpstr>
      <vt:lpstr>Begrippenlijst</vt:lpstr>
      <vt:lpstr>Burgerinitiatieven</vt:lpstr>
      <vt:lpstr>Opdracht:</vt:lpstr>
      <vt:lpstr>IVN </vt:lpstr>
      <vt:lpstr>PowerPoint-presentatie</vt:lpstr>
      <vt:lpstr> </vt:lpstr>
      <vt:lpstr>Jullie vragen? </vt:lpstr>
      <vt:lpstr>Succes met de laatste loodjes!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Laatste les Stad en wijk </dc:title>
  <dc:creator>Pascalle Cup</dc:creator>
  <cp:lastModifiedBy>Pascalle Cup</cp:lastModifiedBy>
  <cp:revision>1</cp:revision>
  <dcterms:created xsi:type="dcterms:W3CDTF">2023-06-19T13:34:09Z</dcterms:created>
  <dcterms:modified xsi:type="dcterms:W3CDTF">2023-06-19T13:57:23Z</dcterms:modified>
</cp:coreProperties>
</file>